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2" r:id="rId1"/>
  </p:sldMasterIdLst>
  <p:notesMasterIdLst>
    <p:notesMasterId r:id="rId7"/>
  </p:notesMasterIdLst>
  <p:sldIdLst>
    <p:sldId id="262" r:id="rId2"/>
    <p:sldId id="263" r:id="rId3"/>
    <p:sldId id="264" r:id="rId4"/>
    <p:sldId id="266" r:id="rId5"/>
    <p:sldId id="267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4660"/>
  </p:normalViewPr>
  <p:slideViewPr>
    <p:cSldViewPr>
      <p:cViewPr varScale="1">
        <p:scale>
          <a:sx n="68" d="100"/>
          <a:sy n="68" d="100"/>
        </p:scale>
        <p:origin x="145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01DCC-99AE-4127-A76A-CC57FAA58C57}" type="datetimeFigureOut">
              <a:rPr lang="en-IE" smtClean="0"/>
              <a:t>13/05/2019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D917E-9D82-4116-B0C3-DC54B290E28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833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1F1D-8FFA-4DC4-8188-9CBC6210B55C}" type="datetime1">
              <a:rPr lang="en-IE" smtClean="0"/>
              <a:t>13/05/2019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Fixed Asset Number: F1 A1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B933-E409-4C04-83B6-EA5A45012263}" type="datetime1">
              <a:rPr lang="en-IE" smtClean="0"/>
              <a:t>13/05/2019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Fixed Asset Number: F1 A1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79C3C-4329-4DEF-94A2-124DC688170D}" type="datetime1">
              <a:rPr lang="en-IE" smtClean="0"/>
              <a:t>13/05/2019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Fixed Asset Number: F1 A1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79EE-FDF4-4AE8-B185-66934FB8ACCF}" type="datetime1">
              <a:rPr lang="en-IE" smtClean="0"/>
              <a:t>13/05/2019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Fixed Asset Number: F1 A1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1CB7-8AF5-4686-B7CE-481FCDD3046E}" type="datetime1">
              <a:rPr lang="en-IE" smtClean="0"/>
              <a:t>13/05/2019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Fixed Asset Number: F1 A1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B672-645C-4BEA-AF0A-AA0947EADA7C}" type="datetime1">
              <a:rPr lang="en-IE" smtClean="0"/>
              <a:t>13/05/2019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Fixed Asset Number: F1 A1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49A9-DE50-4AB8-B51B-F18DBA2F92D1}" type="datetime1">
              <a:rPr lang="en-IE" smtClean="0"/>
              <a:t>13/05/2019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Fixed Asset Number: F1 A1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F40C-C767-4E07-B929-01EFFACECECB}" type="datetime1">
              <a:rPr lang="en-IE" smtClean="0"/>
              <a:t>13/05/2019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Fixed Asset Number: F1 A1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A73EC-F6A2-4171-A9F2-B6B649DB7E23}" type="datetime1">
              <a:rPr lang="en-IE" smtClean="0"/>
              <a:t>13/05/2019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Fixed Asset Number: F1 A1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0874-FBA4-43C8-BC3E-B6AE6C6525CF}" type="datetime1">
              <a:rPr lang="en-IE" smtClean="0"/>
              <a:t>13/05/2019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Fixed Asset Number: F1 A1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7DE3-5A31-40D4-964C-24ACF481C1A9}" type="datetime1">
              <a:rPr lang="en-IE" smtClean="0"/>
              <a:t>13/05/2019</a:t>
            </a:fld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E"/>
              <a:t>Fixed Asset Number: F1 A1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ABA057B7-09EF-4F2F-8670-A44FC2E7C648}" type="slidenum">
              <a:rPr lang="en-IE" smtClean="0"/>
              <a:t>‹#›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IE"/>
              <a:t>Fixed Asset Number: F1 A1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E67140D-29F8-49FD-9838-9B9A31E73494}" type="datetime1">
              <a:rPr lang="en-IE" smtClean="0"/>
              <a:t>13/05/2019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wmf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Woodville, </a:t>
            </a:r>
            <a:r>
              <a:rPr lang="en-IE" dirty="0" err="1"/>
              <a:t>Dunkettle</a:t>
            </a:r>
            <a:r>
              <a:rPr lang="en-IE" dirty="0"/>
              <a:t>, </a:t>
            </a:r>
            <a:r>
              <a:rPr lang="en-IE" dirty="0" err="1"/>
              <a:t>Co.Cork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Site Location 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1</a:t>
            </a:fld>
            <a:endParaRPr lang="en-IE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001669" cy="512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639135744"/>
              </p:ext>
            </p:extLst>
          </p:nvPr>
        </p:nvGraphicFramePr>
        <p:xfrm>
          <a:off x="7199313" y="6192838"/>
          <a:ext cx="194468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Bitmap Image" r:id="rId4" imgW="7062839" imgH="2942857" progId="PBrush">
                  <p:embed/>
                </p:oleObj>
              </mc:Choice>
              <mc:Fallback>
                <p:oleObj name="Bitmap Image" r:id="rId4" imgW="7062839" imgH="2942857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313" y="6192838"/>
                        <a:ext cx="1944687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13" descr="Red_Sta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419" y="2977654"/>
            <a:ext cx="433387" cy="4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d_Sta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12655"/>
            <a:ext cx="865187" cy="8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3" y="5229200"/>
            <a:ext cx="433387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35896" y="2496531"/>
            <a:ext cx="1728192" cy="40011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000" dirty="0"/>
              <a:t>Woodville Site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059112" y="2896641"/>
            <a:ext cx="576784" cy="2873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57638" y="4755061"/>
            <a:ext cx="1484781" cy="40011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000" dirty="0"/>
              <a:t>Cork Airport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80854" y="5155171"/>
            <a:ext cx="576784" cy="2873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78323" y="3736513"/>
            <a:ext cx="1297483" cy="40011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000" dirty="0"/>
              <a:t>Cork City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260177" y="3524611"/>
            <a:ext cx="718146" cy="2351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520" y="6322822"/>
            <a:ext cx="338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/>
              <a:t>Location Map</a:t>
            </a:r>
          </a:p>
        </p:txBody>
      </p:sp>
    </p:spTree>
    <p:extLst>
      <p:ext uri="{BB962C8B-B14F-4D97-AF65-F5344CB8AC3E}">
        <p14:creationId xmlns:p14="http://schemas.microsoft.com/office/powerpoint/2010/main" val="151141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Woodville, </a:t>
            </a:r>
            <a:r>
              <a:rPr lang="en-IE" dirty="0" err="1"/>
              <a:t>Dunkettle</a:t>
            </a:r>
            <a:r>
              <a:rPr lang="en-IE" dirty="0"/>
              <a:t>, </a:t>
            </a:r>
            <a:r>
              <a:rPr lang="en-IE" dirty="0" err="1"/>
              <a:t>Co.Cork</a:t>
            </a:r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2</a:t>
            </a:fld>
            <a:endParaRPr lang="en-IE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981205427"/>
              </p:ext>
            </p:extLst>
          </p:nvPr>
        </p:nvGraphicFramePr>
        <p:xfrm>
          <a:off x="7199313" y="6192838"/>
          <a:ext cx="194468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Bitmap Image" r:id="rId3" imgW="7062839" imgH="2942857" progId="PBrush">
                  <p:embed/>
                </p:oleObj>
              </mc:Choice>
              <mc:Fallback>
                <p:oleObj name="Bitmap Image" r:id="rId3" imgW="7062839" imgH="294285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313" y="6192838"/>
                        <a:ext cx="1944687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1520" y="6322822"/>
            <a:ext cx="338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/>
              <a:t>Google Image of Site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" y="1196752"/>
            <a:ext cx="8161815" cy="4990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091492" y="1919939"/>
            <a:ext cx="2016224" cy="461665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IE" sz="2400" dirty="0"/>
              <a:t>Woodville Site</a:t>
            </a:r>
            <a:endParaRPr lang="en-US" sz="2400" dirty="0"/>
          </a:p>
        </p:txBody>
      </p:sp>
      <p:pic>
        <p:nvPicPr>
          <p:cNvPr id="21" name="Picture 44" descr="Red_Star"/>
          <p:cNvPicPr>
            <a:picLocks noGrp="1"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653136"/>
            <a:ext cx="552450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6107716" y="2381604"/>
            <a:ext cx="480508" cy="3273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935596" y="4139363"/>
            <a:ext cx="1404156" cy="461665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IE" sz="2400" dirty="0"/>
              <a:t>Cork City</a:t>
            </a:r>
            <a:endParaRPr lang="en-US" sz="24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27746" y="4601028"/>
            <a:ext cx="407850" cy="3273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4091492" y="3908530"/>
            <a:ext cx="2424724" cy="461665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IE" sz="2400" dirty="0"/>
              <a:t>Jack Lynch Tunnel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516216" y="4370195"/>
            <a:ext cx="480508" cy="3273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98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1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80" y="1215744"/>
            <a:ext cx="7730695" cy="498871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Woodville, </a:t>
            </a:r>
            <a:r>
              <a:rPr lang="en-IE" dirty="0" err="1"/>
              <a:t>Dunkettle</a:t>
            </a:r>
            <a:r>
              <a:rPr lang="en-IE" dirty="0"/>
              <a:t>, </a:t>
            </a:r>
            <a:r>
              <a:rPr lang="en-IE" dirty="0" err="1"/>
              <a:t>Co.Cork</a:t>
            </a:r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3</a:t>
            </a:fld>
            <a:endParaRPr lang="en-IE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44452339"/>
              </p:ext>
            </p:extLst>
          </p:nvPr>
        </p:nvGraphicFramePr>
        <p:xfrm>
          <a:off x="7199313" y="6192838"/>
          <a:ext cx="194468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Bitmap Image" r:id="rId4" imgW="7062839" imgH="2942857" progId="PBrush">
                  <p:embed/>
                </p:oleObj>
              </mc:Choice>
              <mc:Fallback>
                <p:oleObj name="Bitmap Image" r:id="rId4" imgW="7062839" imgH="294285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313" y="6192838"/>
                        <a:ext cx="1944687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1520" y="6322822"/>
            <a:ext cx="338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/>
              <a:t>Site Plan</a:t>
            </a:r>
          </a:p>
        </p:txBody>
      </p:sp>
    </p:spTree>
    <p:extLst>
      <p:ext uri="{BB962C8B-B14F-4D97-AF65-F5344CB8AC3E}">
        <p14:creationId xmlns:p14="http://schemas.microsoft.com/office/powerpoint/2010/main" val="228103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Woodville, </a:t>
            </a:r>
            <a:r>
              <a:rPr lang="en-IE" dirty="0" err="1"/>
              <a:t>Dunkettle</a:t>
            </a:r>
            <a:r>
              <a:rPr lang="en-IE" dirty="0"/>
              <a:t>, </a:t>
            </a:r>
            <a:r>
              <a:rPr lang="en-IE" dirty="0" err="1"/>
              <a:t>Co.Cork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E" dirty="0"/>
              <a:t>Fixed Asset Number F1 A3 – Introduction</a:t>
            </a:r>
          </a:p>
          <a:p>
            <a:endParaRPr lang="en-IE" dirty="0"/>
          </a:p>
          <a:p>
            <a:r>
              <a:rPr lang="en-IE" dirty="0">
                <a:solidFill>
                  <a:schemeClr val="bg1">
                    <a:lumMod val="75000"/>
                  </a:schemeClr>
                </a:solidFill>
              </a:rPr>
              <a:t>Woodville Phase 3 refers to a 6 acre site located to the North West of the completed development phases</a:t>
            </a:r>
          </a:p>
          <a:p>
            <a:r>
              <a:rPr lang="en-IE" dirty="0">
                <a:solidFill>
                  <a:schemeClr val="bg1">
                    <a:lumMod val="75000"/>
                  </a:schemeClr>
                </a:solidFill>
              </a:rPr>
              <a:t>Road access to this site will come through the existing development</a:t>
            </a:r>
          </a:p>
          <a:p>
            <a:r>
              <a:rPr lang="en-IE" dirty="0">
                <a:solidFill>
                  <a:schemeClr val="bg1">
                    <a:lumMod val="75000"/>
                  </a:schemeClr>
                </a:solidFill>
              </a:rPr>
              <a:t>The site is fully zoned for residential development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dirty="0"/>
              <a:t>Fixed Asset Number: F1 A3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4</a:t>
            </a:fld>
            <a:endParaRPr lang="en-I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639135744"/>
              </p:ext>
            </p:extLst>
          </p:nvPr>
        </p:nvGraphicFramePr>
        <p:xfrm>
          <a:off x="7199313" y="6192838"/>
          <a:ext cx="194468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Bitmap Image" r:id="rId3" imgW="7062839" imgH="2942857" progId="PBrush">
                  <p:embed/>
                </p:oleObj>
              </mc:Choice>
              <mc:Fallback>
                <p:oleObj name="Bitmap Image" r:id="rId3" imgW="7062839" imgH="2942857" progId="PBrus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313" y="6192838"/>
                        <a:ext cx="1944687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900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4285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4285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4285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Woodville, </a:t>
            </a:r>
            <a:r>
              <a:rPr lang="en-IE" dirty="0" err="1"/>
              <a:t>Dunkettle</a:t>
            </a:r>
            <a:r>
              <a:rPr lang="en-IE" dirty="0"/>
              <a:t>, </a:t>
            </a:r>
            <a:r>
              <a:rPr lang="en-IE" dirty="0" err="1"/>
              <a:t>Co.Cork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E" dirty="0"/>
              <a:t>Fixed Asset Number F1 A3 – Site Plan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dirty="0"/>
              <a:t>Fixed Asset Number: F1 A3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57B7-09EF-4F2F-8670-A44FC2E7C648}" type="slidenum">
              <a:rPr lang="en-IE" smtClean="0"/>
              <a:t>5</a:t>
            </a:fld>
            <a:endParaRPr lang="en-IE"/>
          </a:p>
        </p:txBody>
      </p:sp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18994"/>
            <a:ext cx="6938608" cy="447757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7704" y="3284984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/>
              <a:t>Phase 3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639135744"/>
              </p:ext>
            </p:extLst>
          </p:nvPr>
        </p:nvGraphicFramePr>
        <p:xfrm>
          <a:off x="7199313" y="6192838"/>
          <a:ext cx="194468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Bitmap Image" r:id="rId4" imgW="7062839" imgH="2942857" progId="PBrush">
                  <p:embed/>
                </p:oleObj>
              </mc:Choice>
              <mc:Fallback>
                <p:oleObj name="Bitmap Image" r:id="rId4" imgW="7062839" imgH="2942857" progId="PBrus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313" y="6192838"/>
                        <a:ext cx="1944687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Custom 2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42852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242852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124</TotalTime>
  <Words>131</Words>
  <Application>Microsoft Office PowerPoint</Application>
  <PresentationFormat>On-screen Show (4:3)</PresentationFormat>
  <Paragraphs>29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Cambria</vt:lpstr>
      <vt:lpstr>Adjacency</vt:lpstr>
      <vt:lpstr>Bitmap Image</vt:lpstr>
      <vt:lpstr>Woodville, Dunkettle, Co.Cork</vt:lpstr>
      <vt:lpstr>Woodville, Dunkettle, Co.Cork</vt:lpstr>
      <vt:lpstr>Woodville, Dunkettle, Co.Cork</vt:lpstr>
      <vt:lpstr>Woodville, Dunkettle, Co.Cork</vt:lpstr>
      <vt:lpstr>Woodville, Dunkettle, Co.Cork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Woodville, Dunkettle</dc:title>
  <dc:creator>Ian White</dc:creator>
  <cp:lastModifiedBy>john kelly</cp:lastModifiedBy>
  <cp:revision>17</cp:revision>
  <dcterms:created xsi:type="dcterms:W3CDTF">2011-05-31T16:28:33Z</dcterms:created>
  <dcterms:modified xsi:type="dcterms:W3CDTF">2019-05-13T16:30:11Z</dcterms:modified>
</cp:coreProperties>
</file>